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20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2EED97-C9FA-44FF-AFF9-A5A2E6975EE6}" type="datetimeFigureOut">
              <a:rPr lang="ko-KR" altLang="en-US" smtClean="0"/>
              <a:t>2019-02-21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6086F-96A8-41A5-BCC0-352C80493A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030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F5A1-35FA-4062-9CD5-F65ACF909FB5}" type="datetime1">
              <a:rPr lang="ko-KR" altLang="en-US" smtClean="0"/>
              <a:t>2019-02-21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675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16CC7-6414-4C52-A15D-BC1C52E3BD48}" type="datetime1">
              <a:rPr lang="ko-KR" altLang="en-US" smtClean="0"/>
              <a:t>2019-02-21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30647-D217-4193-B437-E391437585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115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79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메인페이지</a:t>
            </a:r>
            <a:endParaRPr lang="ko-KR" altLang="en-US" sz="24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48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메인페이지</a:t>
            </a:r>
            <a:endParaRPr lang="ko-KR" altLang="en-US" sz="24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63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로그인</a:t>
            </a:r>
            <a:endParaRPr lang="ko-KR" altLang="en-US" sz="24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0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회원가입</a:t>
            </a:r>
            <a:endParaRPr lang="ko-KR" altLang="en-US" sz="24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37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회원가입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필수   정보   입력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95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회원가입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아이디   중복   검사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16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회원가입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아이디   중복   검사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30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회원가입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아이디   중복   검사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42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회원가입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주소 검색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20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회원가입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선택    정보   입력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0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84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회원가입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닉네임   중복   확인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76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회원가입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회원가입  완료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26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비밀번호 찾기</a:t>
            </a:r>
            <a:endParaRPr lang="ko-KR" altLang="en-US" sz="18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56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비밀번호 찾기</a:t>
            </a:r>
            <a:endParaRPr lang="ko-KR" altLang="en-US" sz="18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35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프로젝트 생성하기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23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프로젝트 생성하기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프로젝트    개요   및    펀딩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65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프로젝트 생성하기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프로젝트    개요   및    펀딩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92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프로젝트 생성하기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선물구성과    스토리텔링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프로젝트 생성하기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선물구성과    스토리텔링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71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프로젝트 생성하기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미리보기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50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pc="-150" smtClean="0">
                <a:latin typeface="10X10 Bold" pitchFamily="50" charset="-127"/>
                <a:ea typeface="10X10 Bold" pitchFamily="50" charset="-127"/>
              </a:rPr>
              <a:t>기획 및 소개</a:t>
            </a:r>
            <a:endParaRPr lang="ko-KR" altLang="en-US" sz="24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97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프로젝트 생성하기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미리보기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54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프로젝트 상세보기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38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프로젝트 상세보기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스토리보드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7384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62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프로젝트 상세보기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선물보기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62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프로젝트 상세보기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커뮤니티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97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프로젝트 상세보기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펀딩하기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37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프로젝트 상세보기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펀딩하기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33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프로젝트 상세보기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펀딩하기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45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프로젝트 상세보기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결제하기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03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dist"/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프로젝트 상세보기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펀딩  후  화면  변화  및   좋아요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35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pc="-150" smtClean="0">
                <a:latin typeface="10X10 Bold" pitchFamily="50" charset="-127"/>
                <a:ea typeface="10X10 Bold" pitchFamily="50" charset="-127"/>
              </a:rPr>
              <a:t>기획 및 소개</a:t>
            </a:r>
            <a:endParaRPr lang="ko-KR" altLang="en-US" sz="24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17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dist"/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프로젝트 상세보기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좋아요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61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dist"/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프로젝트 상세보기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좋아요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52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프로젝트 상세보기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공유하기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18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마이페이지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00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마이페이지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회원   정보   변경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07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마이페이지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95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마이페이지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비밀번호   변경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1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마이페이지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38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마이페이지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내가   찜한   프로젝트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43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마이페이지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39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pc="-150" smtClean="0">
                <a:latin typeface="10X10 Bold" pitchFamily="50" charset="-127"/>
                <a:ea typeface="10X10 Bold" pitchFamily="50" charset="-127"/>
              </a:rPr>
              <a:t>기획 및 소개</a:t>
            </a:r>
            <a:endParaRPr lang="ko-KR" altLang="en-US" sz="24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66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마이페이지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내가   펀딩한   프로젝트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00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마이페이지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47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마이페이지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내가   시작한   프로젝트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40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마이페이지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내가   시작한   프로젝트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89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마이페이지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내가   시작한   프로젝트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마이페이지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내가   시작한   프로젝트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25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마이페이지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내가   시작한   프로젝트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3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마이페이지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내가   시작한   프로젝트   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-    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펀딩성공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   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1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마이페이지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내가   시작한   프로젝트   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-    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펀딩성공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   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51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마이페이지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내가   시작한   프로젝트   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-    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펀딩성공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   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47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pc="-150" smtClean="0">
                <a:latin typeface="10X10 Bold" pitchFamily="50" charset="-127"/>
                <a:ea typeface="10X10 Bold" pitchFamily="50" charset="-127"/>
              </a:rPr>
              <a:t>기획 및 소개</a:t>
            </a:r>
            <a:endParaRPr lang="ko-KR" altLang="en-US" sz="24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3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마이페이지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내가   시작한   프로젝트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33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마이페이지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내가   시작한   프로젝트   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-    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더보기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05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마이페이지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펀딩  둘러보기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3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마이페이지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펀딩  둘러보기  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- “  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인기순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“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  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    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99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마이페이지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펀딩  둘러보기  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- “  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인기순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“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  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    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85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마이페이지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펀딩  둘러보기  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- “  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인기순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“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  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    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51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마이페이지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펀딩  둘러보기  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-   “  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인기순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“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     더보기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    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48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마이페이지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펀딩  둘러보기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86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마이페이지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펀딩  둘러보기  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-   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카테고리   검색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    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94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마이페이지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펀딩  둘러보기  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-   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키워드   검색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    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3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메인페이지</a:t>
            </a:r>
            <a:endParaRPr lang="ko-KR" altLang="en-US" sz="24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03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마이페이지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펀딩  둘러보기  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-   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키워드   검색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    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21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커뮤니티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    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29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마이페이지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글   상세보기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    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09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커뮤니티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    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05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마이페이지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글   쓰기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    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84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마이페이지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글   쓰기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    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79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마이페이지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글   쓰기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    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08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프로젝트 생성하기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1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FAQ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   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92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FAQ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   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22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메인페이지</a:t>
            </a:r>
            <a:endParaRPr lang="ko-KR" altLang="en-US" sz="24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33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FAQ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   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78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FAQ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   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62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관리자 페이지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–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프로젝트 관리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 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요청한    프로젝트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    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39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관리자 페이지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–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프로젝트 관리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 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요청한    프로젝트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    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74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관리자 페이지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–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프로젝트 관리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 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요청중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   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93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관리자 페이지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–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프로젝트 관리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 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승인 완료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   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96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관리자 페이지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–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프로젝트 관리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 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상세 정보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   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70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관리자 페이지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–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프로젝트 관리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 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상세 정보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   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6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관리자 페이지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–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프로젝트 관리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 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상세 정보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   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0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관리자 페이지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–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프로젝트 관리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 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승인한    프로젝트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   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94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웹사이트 기능 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메인페이지</a:t>
            </a:r>
            <a:endParaRPr lang="ko-KR" altLang="en-US" sz="24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04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관리자 페이지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–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프로젝트 관리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 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승인한    프로젝트  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-   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페이징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   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25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관리자 페이지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–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프로젝트 관리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 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상세 정보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   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87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관리자 페이지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–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프로젝트 관리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 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프로젝트  검색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   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8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관리자 페이지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–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커뮤니티 관리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35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관리자 페이지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–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커뮤니티 관리</a:t>
            </a:r>
            <a:r>
              <a:rPr lang="en-US" altLang="ko-KR" sz="18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600" smtClean="0">
                <a:latin typeface="10X10 Bold" pitchFamily="50" charset="-127"/>
                <a:ea typeface="10X10 Bold" pitchFamily="50" charset="-127"/>
              </a:rPr>
              <a:t>작성 글 보기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80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관리자 페이지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–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커뮤니티 관리</a:t>
            </a:r>
            <a:r>
              <a:rPr lang="en-US" altLang="ko-KR" sz="18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800" smtClean="0">
                <a:latin typeface="10X10 Bold" pitchFamily="50" charset="-127"/>
                <a:ea typeface="10X10 Bold" pitchFamily="50" charset="-127"/>
              </a:rPr>
              <a:t>검색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35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관리자 페이지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–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커뮤니티 관리</a:t>
            </a:r>
            <a:r>
              <a:rPr lang="en-US" altLang="ko-KR" sz="18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800" smtClean="0">
                <a:latin typeface="10X10 Bold" pitchFamily="50" charset="-127"/>
                <a:ea typeface="10X10 Bold" pitchFamily="50" charset="-127"/>
              </a:rPr>
              <a:t>검색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30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관리자 페이지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–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회원 관리</a:t>
            </a:r>
            <a:r>
              <a:rPr lang="en-US" altLang="ko-KR" sz="18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800" smtClean="0">
                <a:latin typeface="10X10 Bold" pitchFamily="50" charset="-127"/>
                <a:ea typeface="10X10 Bold" pitchFamily="50" charset="-127"/>
              </a:rPr>
              <a:t>회원 목록   </a:t>
            </a:r>
            <a:r>
              <a:rPr lang="en-US" altLang="ko-KR" sz="1800" smtClean="0">
                <a:latin typeface="10X10 Bold" pitchFamily="50" charset="-127"/>
                <a:ea typeface="10X10 Bold" pitchFamily="50" charset="-127"/>
              </a:rPr>
              <a:t>-  </a:t>
            </a:r>
            <a:r>
              <a:rPr lang="ko-KR" altLang="en-US" sz="1800" smtClean="0">
                <a:latin typeface="10X10 Bold" pitchFamily="50" charset="-127"/>
                <a:ea typeface="10X10 Bold" pitchFamily="50" charset="-127"/>
              </a:rPr>
              <a:t>탈퇴 및 복구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23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관리자 페이지 </a:t>
            </a:r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–  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회원 관리</a:t>
            </a:r>
            <a:r>
              <a:rPr lang="en-US" altLang="ko-KR" sz="1800" smtClean="0"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1800" smtClean="0">
                <a:latin typeface="10X10 Bold" pitchFamily="50" charset="-127"/>
                <a:ea typeface="10X10 Bold" pitchFamily="50" charset="-127"/>
              </a:rPr>
              <a:t>회원 상세정보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)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21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smtClean="0">
                <a:latin typeface="10X10 Bold" pitchFamily="50" charset="-127"/>
                <a:ea typeface="10X10 Bold" pitchFamily="50" charset="-127"/>
              </a:rPr>
              <a:t>DB</a:t>
            </a:r>
            <a:r>
              <a:rPr lang="ko-KR" altLang="en-US" sz="2400" smtClean="0">
                <a:latin typeface="10X10 Bold" pitchFamily="50" charset="-127"/>
                <a:ea typeface="10X10 Bold" pitchFamily="50" charset="-127"/>
              </a:rPr>
              <a:t>구축</a:t>
            </a:r>
            <a:r>
              <a:rPr lang="en-US" altLang="ko-KR" sz="1600" smtClean="0">
                <a:latin typeface="10X10 Bold" pitchFamily="50" charset="-127"/>
                <a:ea typeface="10X10 Bold" pitchFamily="50" charset="-127"/>
              </a:rPr>
              <a:t>   </a:t>
            </a:r>
            <a:endParaRPr lang="ko-KR" altLang="en-US" sz="1600" dirty="0"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0647-D217-4193-B437-E391437585D1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91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846</Words>
  <Application>Microsoft Office PowerPoint</Application>
  <PresentationFormat>화면 슬라이드 쇼(4:3)</PresentationFormat>
  <Paragraphs>197</Paragraphs>
  <Slides>100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01" baseType="lpstr">
      <vt:lpstr>Office 테마</vt:lpstr>
      <vt:lpstr>PowerPoint 프레젠테이션</vt:lpstr>
      <vt:lpstr>PowerPoint 프레젠테이션</vt:lpstr>
      <vt:lpstr>기획 및 소개</vt:lpstr>
      <vt:lpstr>기획 및 소개</vt:lpstr>
      <vt:lpstr>기획 및 소개</vt:lpstr>
      <vt:lpstr>기획 및 소개</vt:lpstr>
      <vt:lpstr>웹사이트 기능  -  메인페이지</vt:lpstr>
      <vt:lpstr>웹사이트 기능  -  메인페이지</vt:lpstr>
      <vt:lpstr>웹사이트 기능  -  메인페이지</vt:lpstr>
      <vt:lpstr>웹사이트 기능  -  메인페이지</vt:lpstr>
      <vt:lpstr>웹사이트 기능  -  메인페이지</vt:lpstr>
      <vt:lpstr>웹사이트 기능  -  로그인</vt:lpstr>
      <vt:lpstr>웹사이트 기능  -  회원가입</vt:lpstr>
      <vt:lpstr>웹사이트 기능  -  회원가입 (필수   정보   입력)</vt:lpstr>
      <vt:lpstr>웹사이트 기능  -  회원가입 (아이디   중복   검사)</vt:lpstr>
      <vt:lpstr>웹사이트 기능  -  회원가입 (아이디   중복   검사)</vt:lpstr>
      <vt:lpstr>웹사이트 기능  -  회원가입 (아이디   중복   검사)</vt:lpstr>
      <vt:lpstr>웹사이트 기능  -  회원가입 (주소 검색)</vt:lpstr>
      <vt:lpstr>웹사이트 기능  -  회원가입 (선택    정보   입력)</vt:lpstr>
      <vt:lpstr>웹사이트 기능  -  회원가입 (닉네임   중복   확인)</vt:lpstr>
      <vt:lpstr>웹사이트 기능  -  회원가입 (회원가입  완료)</vt:lpstr>
      <vt:lpstr>웹사이트 기능  -  비밀번호 찾기</vt:lpstr>
      <vt:lpstr>웹사이트 기능  -  비밀번호 찾기</vt:lpstr>
      <vt:lpstr>웹사이트 기능  -  프로젝트 생성하기 </vt:lpstr>
      <vt:lpstr>웹사이트 기능  -  프로젝트 생성하기 (프로젝트    개요   및    펀딩)</vt:lpstr>
      <vt:lpstr>웹사이트 기능  -  프로젝트 생성하기 (프로젝트    개요   및    펀딩)</vt:lpstr>
      <vt:lpstr>웹사이트 기능  -  프로젝트 생성하기 (선물구성과    스토리텔링)</vt:lpstr>
      <vt:lpstr>웹사이트 기능  -  프로젝트 생성하기 (선물구성과    스토리텔링)</vt:lpstr>
      <vt:lpstr>웹사이트 기능  -  프로젝트 생성하기 (미리보기)</vt:lpstr>
      <vt:lpstr>웹사이트 기능  -  프로젝트 생성하기 (미리보기)</vt:lpstr>
      <vt:lpstr>웹사이트 기능  -  프로젝트 상세보기</vt:lpstr>
      <vt:lpstr>웹사이트 기능  -  프로젝트 상세보기(스토리보드)</vt:lpstr>
      <vt:lpstr>웹사이트 기능  -  프로젝트 상세보기(선물보기)</vt:lpstr>
      <vt:lpstr>웹사이트 기능  -  프로젝트 상세보기(커뮤니티)</vt:lpstr>
      <vt:lpstr>웹사이트 기능  -  프로젝트 상세보기(펀딩하기)</vt:lpstr>
      <vt:lpstr>웹사이트 기능  -  프로젝트 상세보기(펀딩하기)</vt:lpstr>
      <vt:lpstr>웹사이트 기능  -  프로젝트 상세보기(펀딩하기)</vt:lpstr>
      <vt:lpstr>웹사이트 기능  -  프로젝트 상세보기(결제하기)</vt:lpstr>
      <vt:lpstr>웹사이트 기능  -  프로젝트 상세보기(펀딩  후  화면  변화  및   좋아요)</vt:lpstr>
      <vt:lpstr>웹사이트 기능  -  프로젝트 상세보기(좋아요)</vt:lpstr>
      <vt:lpstr>웹사이트 기능  -  프로젝트 상세보기(좋아요)</vt:lpstr>
      <vt:lpstr>웹사이트 기능  -  프로젝트 상세보기(공유하기)</vt:lpstr>
      <vt:lpstr>웹사이트 기능  -  마이페이지</vt:lpstr>
      <vt:lpstr>웹사이트 기능  -  마이페이지(회원   정보   변경)</vt:lpstr>
      <vt:lpstr>웹사이트 기능  -  마이페이지</vt:lpstr>
      <vt:lpstr>웹사이트 기능  -  마이페이지(비밀번호   변경)</vt:lpstr>
      <vt:lpstr>웹사이트 기능  -  마이페이지</vt:lpstr>
      <vt:lpstr>웹사이트 기능  -  마이페이지(내가   찜한   프로젝트)</vt:lpstr>
      <vt:lpstr>웹사이트 기능  -  마이페이지</vt:lpstr>
      <vt:lpstr>웹사이트 기능  -  마이페이지(내가   펀딩한   프로젝트)</vt:lpstr>
      <vt:lpstr>웹사이트 기능  -  마이페이지</vt:lpstr>
      <vt:lpstr>웹사이트 기능  -  마이페이지(내가   시작한   프로젝트)</vt:lpstr>
      <vt:lpstr>웹사이트 기능  -  마이페이지(내가   시작한   프로젝트)</vt:lpstr>
      <vt:lpstr>웹사이트 기능  -  마이페이지(내가   시작한   프로젝트)</vt:lpstr>
      <vt:lpstr>웹사이트 기능  -  마이페이지(내가   시작한   프로젝트)</vt:lpstr>
      <vt:lpstr>웹사이트 기능  -  마이페이지(내가   시작한   프로젝트)</vt:lpstr>
      <vt:lpstr>웹사이트 기능  -  마이페이지(내가   시작한   프로젝트    -    펀딩성공)    </vt:lpstr>
      <vt:lpstr>웹사이트 기능  -  마이페이지(내가   시작한   프로젝트    -    펀딩성공)    </vt:lpstr>
      <vt:lpstr>웹사이트 기능  -  마이페이지(내가   시작한   프로젝트    -    펀딩성공)    </vt:lpstr>
      <vt:lpstr>웹사이트 기능  -  마이페이지(내가   시작한   프로젝트)</vt:lpstr>
      <vt:lpstr>웹사이트 기능  -  마이페이지(내가   시작한   프로젝트    -    더보기)</vt:lpstr>
      <vt:lpstr>웹사이트 기능  -  마이페이지(펀딩  둘러보기)</vt:lpstr>
      <vt:lpstr>웹사이트 기능  -  마이페이지(펀딩  둘러보기   - “  인기순 “   )     </vt:lpstr>
      <vt:lpstr>웹사이트 기능  -  마이페이지(펀딩  둘러보기   - “  인기순 “   )     </vt:lpstr>
      <vt:lpstr>웹사이트 기능  -  마이페이지(펀딩  둘러보기   - “  인기순 “   )     </vt:lpstr>
      <vt:lpstr>웹사이트 기능  -  마이페이지(펀딩  둘러보기   -   “  인기순 “     더보기)     </vt:lpstr>
      <vt:lpstr>웹사이트 기능  -  마이페이지(펀딩  둘러보기)</vt:lpstr>
      <vt:lpstr>웹사이트 기능  -  마이페이지(펀딩  둘러보기   -   카테고리   검색)     </vt:lpstr>
      <vt:lpstr>웹사이트 기능  -  마이페이지(펀딩  둘러보기   -   키워드   검색)     </vt:lpstr>
      <vt:lpstr>웹사이트 기능  -  마이페이지(펀딩  둘러보기   -   키워드   검색)     </vt:lpstr>
      <vt:lpstr>웹사이트 기능  -  커뮤니티     </vt:lpstr>
      <vt:lpstr>웹사이트 기능  -  마이페이지(글   상세보기)     </vt:lpstr>
      <vt:lpstr>웹사이트 기능  -  커뮤니티     </vt:lpstr>
      <vt:lpstr>웹사이트 기능  -  마이페이지(글   쓰기)     </vt:lpstr>
      <vt:lpstr>웹사이트 기능  -  마이페이지(글   쓰기)     </vt:lpstr>
      <vt:lpstr>웹사이트 기능  -  마이페이지(글   쓰기)     </vt:lpstr>
      <vt:lpstr>웹사이트 기능  -  프로젝트 생성하기 </vt:lpstr>
      <vt:lpstr>웹사이트 기능  -  FAQ    </vt:lpstr>
      <vt:lpstr>웹사이트 기능  -  FAQ    </vt:lpstr>
      <vt:lpstr>웹사이트 기능  -  FAQ    </vt:lpstr>
      <vt:lpstr>웹사이트 기능  -  FAQ    </vt:lpstr>
      <vt:lpstr>관리자 페이지 – 프로젝트 관리 (요청한    프로젝트)     </vt:lpstr>
      <vt:lpstr>관리자 페이지 – 프로젝트 관리 (요청한    프로젝트)     </vt:lpstr>
      <vt:lpstr>관리자 페이지 – 프로젝트 관리 (요청중)    </vt:lpstr>
      <vt:lpstr>관리자 페이지 – 프로젝트 관리 (승인 완료)    </vt:lpstr>
      <vt:lpstr>관리자 페이지 – 프로젝트 관리 (상세 정보)    </vt:lpstr>
      <vt:lpstr>관리자 페이지 – 프로젝트 관리 (상세 정보)    </vt:lpstr>
      <vt:lpstr>관리자 페이지 – 프로젝트 관리 (상세 정보)    </vt:lpstr>
      <vt:lpstr>관리자 페이지 – 프로젝트 관리 (승인한    프로젝트)    </vt:lpstr>
      <vt:lpstr>관리자 페이지 – 프로젝트 관리 (승인한    프로젝트  -   페이징)    </vt:lpstr>
      <vt:lpstr>관리자 페이지 – 프로젝트 관리 (상세 정보)    </vt:lpstr>
      <vt:lpstr>관리자 페이지 – 프로젝트 관리 (프로젝트  검색)    </vt:lpstr>
      <vt:lpstr>관리자 페이지 –  커뮤니티 관리</vt:lpstr>
      <vt:lpstr>관리자 페이지 –  커뮤니티 관리(작성 글 보기) </vt:lpstr>
      <vt:lpstr>관리자 페이지 –  커뮤니티 관리(검색) </vt:lpstr>
      <vt:lpstr>관리자 페이지 –  커뮤니티 관리(검색) </vt:lpstr>
      <vt:lpstr>관리자 페이지 –  회원 관리(회원 목록   -  탈퇴 및 복구) </vt:lpstr>
      <vt:lpstr>관리자 페이지 –  회원 관리(회원 상세정보) </vt:lpstr>
      <vt:lpstr>DB구축   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</cp:revision>
  <dcterms:created xsi:type="dcterms:W3CDTF">2019-02-21T07:35:31Z</dcterms:created>
  <dcterms:modified xsi:type="dcterms:W3CDTF">2019-02-21T07:40:46Z</dcterms:modified>
</cp:coreProperties>
</file>